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58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85933" autoAdjust="0"/>
  </p:normalViewPr>
  <p:slideViewPr>
    <p:cSldViewPr snapToGrid="0">
      <p:cViewPr varScale="1">
        <p:scale>
          <a:sx n="109" d="100"/>
          <a:sy n="109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Hubble Ultra Deep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7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(org members):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(public):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B696C30A-2213-194B-C72D-0C67FC8FF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617797"/>
            <a:ext cx="4572001" cy="457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588</TotalTime>
  <Words>190</Words>
  <Application>Microsoft Office PowerPoint</Application>
  <PresentationFormat>Widescreen</PresentationFormat>
  <Paragraphs>45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Segoe UI Semibold</vt:lpstr>
      <vt:lpstr>Ubuntu Mono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48</cp:revision>
  <dcterms:created xsi:type="dcterms:W3CDTF">2024-03-25T15:32:09Z</dcterms:created>
  <dcterms:modified xsi:type="dcterms:W3CDTF">2024-03-26T19:36:59Z</dcterms:modified>
</cp:coreProperties>
</file>